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ациональный татарский праздник Сабантуй презентация, докл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IMG_20210211_140803.jpg"/>
          <p:cNvPicPr>
            <a:picLocks noChangeAspect="1"/>
          </p:cNvPicPr>
          <p:nvPr/>
        </p:nvPicPr>
        <p:blipFill>
          <a:blip r:embed="rId3" cstate="print"/>
          <a:srcRect l="5833" r="6667" b="7778"/>
          <a:stretch>
            <a:fillRect/>
          </a:stretch>
        </p:blipFill>
        <p:spPr>
          <a:xfrm>
            <a:off x="914400" y="914401"/>
            <a:ext cx="7315200" cy="50291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ациональный татарский праздник Сабантуй презентация, докл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IMG_20210217_101337.jpg"/>
          <p:cNvPicPr>
            <a:picLocks noChangeAspect="1"/>
          </p:cNvPicPr>
          <p:nvPr/>
        </p:nvPicPr>
        <p:blipFill>
          <a:blip r:embed="rId3" cstate="print"/>
          <a:srcRect t="4444" r="2500" b="12222"/>
          <a:stretch>
            <a:fillRect/>
          </a:stretch>
        </p:blipFill>
        <p:spPr>
          <a:xfrm>
            <a:off x="838200" y="990600"/>
            <a:ext cx="7543800" cy="5029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Lytor</dc:creator>
  <cp:lastModifiedBy>Lytor</cp:lastModifiedBy>
  <cp:revision>7</cp:revision>
  <dcterms:created xsi:type="dcterms:W3CDTF">2021-05-18T08:44:08Z</dcterms:created>
  <dcterms:modified xsi:type="dcterms:W3CDTF">2021-09-24T06:08:15Z</dcterms:modified>
</cp:coreProperties>
</file>